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313" r:id="rId2"/>
    <p:sldId id="400" r:id="rId3"/>
    <p:sldId id="434" r:id="rId4"/>
    <p:sldId id="433" r:id="rId5"/>
    <p:sldId id="401" r:id="rId6"/>
    <p:sldId id="439" r:id="rId7"/>
    <p:sldId id="440" r:id="rId8"/>
    <p:sldId id="406" r:id="rId9"/>
    <p:sldId id="438" r:id="rId10"/>
    <p:sldId id="396" r:id="rId11"/>
    <p:sldId id="407" r:id="rId12"/>
    <p:sldId id="435" r:id="rId13"/>
    <p:sldId id="436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1" autoAdjust="0"/>
    <p:restoredTop sz="90965" autoAdjust="0"/>
  </p:normalViewPr>
  <p:slideViewPr>
    <p:cSldViewPr>
      <p:cViewPr varScale="1">
        <p:scale>
          <a:sx n="101" d="100"/>
          <a:sy n="101" d="100"/>
        </p:scale>
        <p:origin x="231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jpeg>
</file>

<file path=ppt/media/image3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Presence including</a:t>
            </a:r>
            <a:r>
              <a:rPr lang="en-US" baseline="0" dirty="0"/>
              <a:t> transients </a:t>
            </a:r>
            <a:r>
              <a:rPr lang="en-US" baseline="0" dirty="0" err="1"/>
              <a:t>rmse</a:t>
            </a:r>
            <a:r>
              <a:rPr lang="en-US" baseline="0" dirty="0"/>
              <a:t> always higher except for </a:t>
            </a:r>
            <a:r>
              <a:rPr lang="en-US" baseline="0" dirty="0" err="1"/>
              <a:t>MaxEnt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67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10" Type="http://schemas.openxmlformats.org/officeDocument/2006/relationships/image" Target="../media/image24.jpeg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3.emf"/><Relationship Id="rId10" Type="http://schemas.openxmlformats.org/officeDocument/2006/relationships/image" Target="../media/image30.emf"/><Relationship Id="rId4" Type="http://schemas.openxmlformats.org/officeDocument/2006/relationships/image" Target="../media/image24.jpeg"/><Relationship Id="rId9" Type="http://schemas.openxmlformats.org/officeDocument/2006/relationships/image" Target="../media/image2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7" y="495848"/>
            <a:ext cx="8878474" cy="6323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3695" t="38088" r="1869" b="42059"/>
          <a:stretch/>
        </p:blipFill>
        <p:spPr>
          <a:xfrm>
            <a:off x="7338497" y="3810000"/>
            <a:ext cx="1676400" cy="153446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7429" y="18794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excluding transients: 108 focal species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5701" t="3791" r="76107" b="82936"/>
          <a:stretch/>
        </p:blipFill>
        <p:spPr>
          <a:xfrm>
            <a:off x="914400" y="439501"/>
            <a:ext cx="914400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3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31204" t="18947" r="56835" b="51553"/>
          <a:stretch/>
        </p:blipFill>
        <p:spPr>
          <a:xfrm>
            <a:off x="10058400" y="42121"/>
            <a:ext cx="1066800" cy="14478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7161" y="0"/>
            <a:ext cx="8489664" cy="6837538"/>
            <a:chOff x="37161" y="0"/>
            <a:chExt cx="8489664" cy="683753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61" y="0"/>
              <a:ext cx="8104533" cy="6506526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38181" y="948479"/>
              <a:ext cx="898294" cy="2257729"/>
              <a:chOff x="9525" y="1317271"/>
              <a:chExt cx="898294" cy="2257729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5316" y="1317271"/>
                <a:ext cx="872503" cy="345300"/>
                <a:chOff x="149942" y="924010"/>
                <a:chExt cx="872503" cy="34530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49942" y="942111"/>
                  <a:ext cx="573526" cy="327199"/>
                  <a:chOff x="180146" y="1011788"/>
                  <a:chExt cx="573526" cy="327199"/>
                </a:xfrm>
              </p:grpSpPr>
              <p:grpSp>
                <p:nvGrpSpPr>
                  <p:cNvPr id="22" name="Group 21"/>
                  <p:cNvGrpSpPr/>
                  <p:nvPr/>
                </p:nvGrpSpPr>
                <p:grpSpPr>
                  <a:xfrm>
                    <a:off x="180146" y="1011788"/>
                    <a:ext cx="573526" cy="327199"/>
                    <a:chOff x="8450298" y="3048000"/>
                    <a:chExt cx="769902" cy="457200"/>
                  </a:xfrm>
                </p:grpSpPr>
                <p:pic>
                  <p:nvPicPr>
                    <p:cNvPr id="18" name="Picture 17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32620" t="24507" r="58747" b="67744"/>
                    <a:stretch/>
                  </p:blipFill>
                  <p:spPr>
                    <a:xfrm>
                      <a:off x="8450298" y="3124873"/>
                      <a:ext cx="769902" cy="38032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" name="Picture 20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14288" t="65822" r="57143" b="18357"/>
                    <a:stretch/>
                  </p:blipFill>
                  <p:spPr>
                    <a:xfrm>
                      <a:off x="8471507" y="3048000"/>
                      <a:ext cx="304800" cy="22860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5" name="Rectangle 24"/>
                  <p:cNvSpPr/>
                  <p:nvPr/>
                </p:nvSpPr>
                <p:spPr>
                  <a:xfrm>
                    <a:off x="326564" y="1044124"/>
                    <a:ext cx="76200" cy="1307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" name="TextBox 4"/>
                <p:cNvSpPr txBox="1"/>
                <p:nvPr/>
              </p:nvSpPr>
              <p:spPr>
                <a:xfrm>
                  <a:off x="213916" y="924010"/>
                  <a:ext cx="808529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5+ presences </a:t>
                  </a: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525" y="2635236"/>
                <a:ext cx="850515" cy="939764"/>
                <a:chOff x="57304" y="2320224"/>
                <a:chExt cx="850515" cy="939764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0392" t="79464" r="67812" b="2982"/>
                <a:stretch/>
              </p:blipFill>
              <p:spPr>
                <a:xfrm rot="10800000">
                  <a:off x="149942" y="2514600"/>
                  <a:ext cx="138548" cy="745388"/>
                </a:xfrm>
                <a:prstGeom prst="rect">
                  <a:avLst/>
                </a:prstGeom>
              </p:spPr>
            </p:pic>
            <p:sp>
              <p:nvSpPr>
                <p:cNvPr id="28" name="TextBox 27"/>
                <p:cNvSpPr txBox="1"/>
                <p:nvPr/>
              </p:nvSpPr>
              <p:spPr>
                <a:xfrm>
                  <a:off x="213916" y="2443974"/>
                  <a:ext cx="58632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High</a:t>
                  </a:r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207335" y="3029156"/>
                  <a:ext cx="70048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Low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57304" y="2320224"/>
                  <a:ext cx="758802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Suitability</a:t>
                  </a:r>
                </a:p>
              </p:txBody>
            </p:sp>
          </p:grpSp>
        </p:grpSp>
        <p:sp>
          <p:nvSpPr>
            <p:cNvPr id="6" name="TextBox 5"/>
            <p:cNvSpPr txBox="1"/>
            <p:nvPr/>
          </p:nvSpPr>
          <p:spPr>
            <a:xfrm>
              <a:off x="146996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Temporal Occupancy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887262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Presence/Absence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647193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&gt;33% Presence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7780722" y="67540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MaxEnt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 rot="5400000">
              <a:off x="7764923" y="232631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GLM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 rot="5400000">
              <a:off x="7764923" y="395817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GAM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5400000">
              <a:off x="7764923" y="5561456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RF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488" y="156619"/>
              <a:ext cx="2632587" cy="1447800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0731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196 focal species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6200" y="442641"/>
            <a:ext cx="8960856" cy="6400611"/>
            <a:chOff x="76200" y="442641"/>
            <a:chExt cx="8960856" cy="640061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" y="442641"/>
              <a:ext cx="8960856" cy="640061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3534697" y="1981200"/>
              <a:ext cx="762000" cy="762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638800" y="3962400"/>
              <a:ext cx="982579" cy="109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8600" y="18794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presence: presence excluding transients</a:t>
            </a:r>
            <a:endParaRPr lang="en-US" sz="2500" dirty="0"/>
          </a:p>
        </p:txBody>
      </p:sp>
      <p:grpSp>
        <p:nvGrpSpPr>
          <p:cNvPr id="6" name="Group 5"/>
          <p:cNvGrpSpPr/>
          <p:nvPr/>
        </p:nvGrpSpPr>
        <p:grpSpPr>
          <a:xfrm>
            <a:off x="56315" y="838200"/>
            <a:ext cx="8996682" cy="5254904"/>
            <a:chOff x="56315" y="838200"/>
            <a:chExt cx="8996682" cy="525490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5" y="838200"/>
              <a:ext cx="8996682" cy="525490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2286000" y="2286000"/>
              <a:ext cx="687355" cy="68735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943600" y="4191000"/>
              <a:ext cx="886326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113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77942</TotalTime>
  <Words>395</Words>
  <Application>Microsoft Office PowerPoint</Application>
  <PresentationFormat>On-screen Show (4:3)</PresentationFormat>
  <Paragraphs>114</Paragraphs>
  <Slides>13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Next Steps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Taylor, Sara Jeanne Snell</cp:lastModifiedBy>
  <cp:revision>905</cp:revision>
  <dcterms:created xsi:type="dcterms:W3CDTF">2016-02-25T15:43:59Z</dcterms:created>
  <dcterms:modified xsi:type="dcterms:W3CDTF">2019-09-06T19:12:58Z</dcterms:modified>
</cp:coreProperties>
</file>

<file path=docProps/thumbnail.jpeg>
</file>